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84" r:id="rId5"/>
    <p:sldId id="281" r:id="rId6"/>
    <p:sldId id="294" r:id="rId7"/>
    <p:sldId id="296" r:id="rId8"/>
    <p:sldId id="297" r:id="rId9"/>
    <p:sldId id="277" r:id="rId10"/>
    <p:sldId id="285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0ECA5-B005-4894-A91A-65A8B888E617}" v="41" dt="2024-01-13T18:40:00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030" autoAdjust="0"/>
  </p:normalViewPr>
  <p:slideViewPr>
    <p:cSldViewPr snapToGrid="0">
      <p:cViewPr varScale="1">
        <p:scale>
          <a:sx n="59" d="100"/>
          <a:sy n="59" d="100"/>
        </p:scale>
        <p:origin x="576" y="48"/>
      </p:cViewPr>
      <p:guideLst/>
    </p:cSldViewPr>
  </p:slideViewPr>
  <p:outlineViewPr>
    <p:cViewPr>
      <p:scale>
        <a:sx n="33" d="100"/>
        <a:sy n="33" d="100"/>
      </p:scale>
      <p:origin x="0" y="-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AC39A-8E6D-4832-AFC7-0DDA565180A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9E45A-5B5C-430E-94B4-0E0067694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7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9E45A-5B5C-430E-94B4-0E0067694A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9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9E45A-5B5C-430E-94B4-0E0067694A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5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9E45A-5B5C-430E-94B4-0E0067694A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9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0BF5-B662-4CF2-A83D-F8B1FC4DC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C01C2-09E9-45C8-A39D-014728B45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C7C38-BF91-4CB2-B783-CA24648F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7B06-6A35-48C9-97C0-6087D072D5B1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F497E-DFB2-4AA8-A455-3DCF8463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5903-4E89-48AC-9D2E-FDFBAEAB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B5EA-4029-47B6-9E85-2F3C8051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480CD-8F09-4ABD-AC31-5737BBB2A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16B09-41FB-4414-8BD3-8BDCF656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34B9-B825-43E7-B56E-BEFBB038E78E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2E10A-AAE4-41B6-91DC-8B05C87A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953D7-6A3E-4D68-ABBA-A30262B4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31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5C163-00EE-49DB-8DA4-287F9C189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7BC47-B0FD-4E51-B772-6CE51D79A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CE41A-114B-48F3-A762-1BA20E66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2AAB-5609-4096-B865-9FE81066DE90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A11BA-6322-4F18-A771-BF6E8EF6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68C01-5704-4E2A-A3D3-05B093CB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5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9EA2-A949-4819-840C-672B6470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B5D46-ADED-4C42-94F0-CECEA4B97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4BDBC-5104-4F92-9122-9A9C9869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2A91-3DB4-447C-B342-267FE5450E85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451D9-9E26-4A59-9F4D-BF7AE02E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E9058-5CD3-4365-8175-D0F4F742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4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A615-F050-4E2A-AE3D-662D0DDC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EC0A2-F9EB-478F-908B-C500D5DBB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4D06-2ED6-4DA3-A449-B4B206BA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BC9-1ADC-4037-8844-30EAC98C1C26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6C64C-D92F-447C-819C-D7C6D94C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A585-CFFC-4DEE-AEDE-7F0D7F43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BE3E-0699-4B1C-BA82-4BC02D0E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88EE-087C-4123-AD4A-4EF7A4176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CA42C-E8E9-4F04-806C-3EB9ACB7D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54CE7-11A4-423F-B901-2A3B6AC9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FFBF-0BC7-4C6D-9A16-5DA9E2D41B71}" type="datetime1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86E56-D000-437C-BDBF-EFBC295A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3F8B2-E793-4283-B127-12B5B2C2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9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C016-D77B-4ABF-9B95-D6F524E0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0B532-1771-4799-96CD-83D9606B0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24D24-DFC8-45D6-9E4A-40C43C9ED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B8310-615C-4F9D-A3B9-279F10505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7DC5D-D991-48D5-AC75-2694A5907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F9501-34C6-4E89-86F6-561559B6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25AE-22EB-49AD-A36E-9ABF40CCDF78}" type="datetime1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276F2-0229-4DDA-BD56-CF3E9CE8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1A22A-BE99-4845-9F08-3B162A8E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6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19C6-93A8-4DD6-91F1-2444192C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24CFC-8FF7-42F2-91A4-9E30AF2E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3D09-E4C4-4837-BC8F-9663EE661331}" type="datetime1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239DD-E5B8-495B-8493-8970C840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38DBA-E836-424C-BB13-843B2C50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81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AF674-59B0-4B36-A850-1C3A1864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7D65-F300-457B-AEBF-6A8B069F93F3}" type="datetime1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63A86-1BC8-410C-B1AF-E1B3A07B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2DE96-8979-495E-A206-EA9F1C76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65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E9E2-88DB-43FB-A36C-105B5230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851B1-26C2-4258-ACBC-353B9BA5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ACC37-BE5E-42B7-95F1-F372A679F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D5672-4B5A-4205-87C2-DADE09DA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DBF3-E6F3-4BB7-BD3F-DFA79374747C}" type="datetime1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E63EF-7CC4-489B-8517-88AF40C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84548-A314-41AC-9044-85D5B6D8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3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B215-6DCF-4782-A2E3-4BDE61E6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3733C-7882-4F7E-9489-EC938D486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02CCA-74DF-4C88-B58A-0DF1DD5BD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C9BA5-851B-4868-9621-0E060789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F57F-F43C-4204-9FDA-D5430B801746}" type="datetime1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85404-C2B2-4C1C-B4DB-38EB6466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B8D51-34B0-44FB-8ACD-A4DD11E4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E950D-7FEB-48FE-9FBC-AC5E1460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967B-3F57-4185-9541-053D2827C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B707-7FC6-4975-8709-1491CB01D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8A1E-D07E-4ADB-9531-7EA272C2E5EC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964B-A1FB-4801-8B03-593AFFA12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Let your light shine Matthew 5:16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477E1-0A09-4A73-8353-AE7B01CC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C481-B77E-46D2-97F8-82A299AE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6gQUVscn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115" y="494412"/>
            <a:ext cx="878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Nethersole Church of England Academy and Nursery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9660" y="1444714"/>
            <a:ext cx="4403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Our distinctive Christian character</a:t>
            </a:r>
          </a:p>
        </p:txBody>
      </p:sp>
      <p:pic>
        <p:nvPicPr>
          <p:cNvPr id="1026" name="Picture 2" descr="Mapac - Schoolwear, Workwear, Sportswear, Promotional Products or Art  Supplies. Quality, innovation and value since 1955">
            <a:extLst>
              <a:ext uri="{FF2B5EF4-FFF2-40B4-BE49-F238E27FC236}">
                <a16:creationId xmlns:a16="http://schemas.microsoft.com/office/drawing/2014/main" id="{4C288EF9-5740-83DD-402F-68B65DDC9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59" y="1748966"/>
            <a:ext cx="36195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930EE4-F078-BFDF-1BF8-923F84E650E6}"/>
              </a:ext>
            </a:extLst>
          </p:cNvPr>
          <p:cNvSpPr txBox="1"/>
          <p:nvPr/>
        </p:nvSpPr>
        <p:spPr>
          <a:xfrm>
            <a:off x="4433080" y="4346481"/>
            <a:ext cx="39084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Let your light shine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Matthew 5:16</a:t>
            </a:r>
          </a:p>
        </p:txBody>
      </p:sp>
      <p:pic>
        <p:nvPicPr>
          <p:cNvPr id="7" name="Picture 2" descr="Let your light shine Images, Stock Photos &amp; Vectors | Shutterstock">
            <a:hlinkClick r:id="rId3"/>
            <a:extLst>
              <a:ext uri="{FF2B5EF4-FFF2-40B4-BE49-F238E27FC236}">
                <a16:creationId xmlns:a16="http://schemas.microsoft.com/office/drawing/2014/main" id="{BAA6FF6A-08CD-F6FC-507C-17B034E6C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1680967" y="3933056"/>
            <a:ext cx="2736304" cy="27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et Your Light Shine – Mobile homeless outreach, filling the gaps left by  homeless shelters and food pantries">
            <a:extLst>
              <a:ext uri="{FF2B5EF4-FFF2-40B4-BE49-F238E27FC236}">
                <a16:creationId xmlns:a16="http://schemas.microsoft.com/office/drawing/2014/main" id="{0AED42D4-A2C2-D346-4FBE-061401A8B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95" y="4961753"/>
            <a:ext cx="3810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F62AC-CB67-7576-A442-B4D30800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</p:spTree>
    <p:extLst>
      <p:ext uri="{BB962C8B-B14F-4D97-AF65-F5344CB8AC3E}">
        <p14:creationId xmlns:p14="http://schemas.microsoft.com/office/powerpoint/2010/main" val="236349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1598089"/>
            <a:ext cx="75311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Greeting –		</a:t>
            </a:r>
          </a:p>
          <a:p>
            <a:r>
              <a:rPr lang="en-GB" sz="4400" dirty="0"/>
              <a:t>Jesus, the Light of the World is here.</a:t>
            </a:r>
          </a:p>
          <a:p>
            <a:endParaRPr lang="en-GB" sz="4400" dirty="0"/>
          </a:p>
          <a:p>
            <a:r>
              <a:rPr lang="en-GB" sz="4400" dirty="0"/>
              <a:t>Response:	</a:t>
            </a:r>
          </a:p>
          <a:p>
            <a:r>
              <a:rPr lang="en-GB" sz="4400" b="1" dirty="0">
                <a:solidFill>
                  <a:srgbClr val="FF0000"/>
                </a:solidFill>
              </a:rPr>
              <a:t>Lord Jesus Shine upon us</a:t>
            </a:r>
          </a:p>
        </p:txBody>
      </p:sp>
      <p:pic>
        <p:nvPicPr>
          <p:cNvPr id="8194" name="Picture 2" descr="https://www.cpo.org.uk/picture.ashx?size=1&amp;prod=C3691MP&amp;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58" y="1612570"/>
            <a:ext cx="2572064" cy="36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451068-0FEE-53A9-601B-9F8D30C96AD0}"/>
              </a:ext>
            </a:extLst>
          </p:cNvPr>
          <p:cNvSpPr txBox="1"/>
          <p:nvPr/>
        </p:nvSpPr>
        <p:spPr>
          <a:xfrm>
            <a:off x="1981200" y="390512"/>
            <a:ext cx="883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Nethersole Church of England Academy and Nursery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Mapac - Schoolwear, Workwear, Sportswear, Promotional Products or Art  Supplies. Quality, innovation and value since 1955">
            <a:extLst>
              <a:ext uri="{FF2B5EF4-FFF2-40B4-BE49-F238E27FC236}">
                <a16:creationId xmlns:a16="http://schemas.microsoft.com/office/drawing/2014/main" id="{26309072-D6B0-DBC4-D91E-6B51DA45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68"/>
            <a:ext cx="1805090" cy="13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705D0-5690-D657-5CA2-12A8A3C07229}"/>
              </a:ext>
            </a:extLst>
          </p:cNvPr>
          <p:cNvSpPr txBox="1"/>
          <p:nvPr/>
        </p:nvSpPr>
        <p:spPr>
          <a:xfrm>
            <a:off x="4035821" y="5827459"/>
            <a:ext cx="4167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Let your light shine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Matthew 5:16</a:t>
            </a:r>
          </a:p>
        </p:txBody>
      </p:sp>
      <p:pic>
        <p:nvPicPr>
          <p:cNvPr id="7" name="Picture 2" descr="Let your light shine Images, Stock Photos &amp; Vectors | Shutterstock">
            <a:extLst>
              <a:ext uri="{FF2B5EF4-FFF2-40B4-BE49-F238E27FC236}">
                <a16:creationId xmlns:a16="http://schemas.microsoft.com/office/drawing/2014/main" id="{8C7CB1F1-1236-06C2-68C2-3B8F13272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10499404" y="5344897"/>
            <a:ext cx="1527140" cy="15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C5237A7-024D-BDF0-35A1-662797C1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E838F-5923-39FD-94D8-4D72CE82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596" y="846454"/>
            <a:ext cx="3067208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0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0E11-F5F2-5CA0-1C63-A9514652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416425"/>
            <a:ext cx="10515600" cy="1325563"/>
          </a:xfrm>
        </p:spPr>
        <p:txBody>
          <a:bodyPr/>
          <a:lstStyle/>
          <a:p>
            <a:pPr rtl="0" fontAlgn="base"/>
            <a:br>
              <a:rPr lang="en-GB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36AAAC-1183-02ED-E305-1C1C42B4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dirty="0">
                <a:latin typeface="Comic Sans MS" panose="030F0702030302020204" pitchFamily="66" charset="0"/>
              </a:rPr>
              <a:t>Let your light shine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Matthew 5:16</a:t>
            </a:r>
          </a:p>
          <a:p>
            <a:endParaRPr lang="en-GB" dirty="0"/>
          </a:p>
        </p:txBody>
      </p:sp>
      <p:pic>
        <p:nvPicPr>
          <p:cNvPr id="8" name="Picture 2" descr="Mapac - Schoolwear, Workwear, Sportswear, Promotional Products or Art  Supplies. Quality, innovation and value since 1955">
            <a:extLst>
              <a:ext uri="{FF2B5EF4-FFF2-40B4-BE49-F238E27FC236}">
                <a16:creationId xmlns:a16="http://schemas.microsoft.com/office/drawing/2014/main" id="{34F880B1-14C7-9C24-CE25-FE1DE6FE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68"/>
            <a:ext cx="1805090" cy="13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t your light shine Images, Stock Photos &amp; Vectors | Shutterstock">
            <a:extLst>
              <a:ext uri="{FF2B5EF4-FFF2-40B4-BE49-F238E27FC236}">
                <a16:creationId xmlns:a16="http://schemas.microsoft.com/office/drawing/2014/main" id="{BF05F18B-2C4F-DEE7-5126-178ADEA0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11010300" y="5741988"/>
            <a:ext cx="1093400" cy="10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A46CF-1E0F-063A-7514-7C5D2C1E84D8}"/>
              </a:ext>
            </a:extLst>
          </p:cNvPr>
          <p:cNvSpPr txBox="1"/>
          <p:nvPr/>
        </p:nvSpPr>
        <p:spPr>
          <a:xfrm>
            <a:off x="1981200" y="390512"/>
            <a:ext cx="883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Nethersole Church of England Academy and Nursery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4" descr="Let Your Light Shine – Mobile homeless outreach, filling the gaps left by  homeless shelters and food pantries">
            <a:extLst>
              <a:ext uri="{FF2B5EF4-FFF2-40B4-BE49-F238E27FC236}">
                <a16:creationId xmlns:a16="http://schemas.microsoft.com/office/drawing/2014/main" id="{A0460448-27F4-37DC-959E-644ED85E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0" y="5952551"/>
            <a:ext cx="1575109" cy="7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DDF16B-DE54-3E63-75B2-D75541D47F99}"/>
              </a:ext>
            </a:extLst>
          </p:cNvPr>
          <p:cNvSpPr txBox="1"/>
          <p:nvPr/>
        </p:nvSpPr>
        <p:spPr>
          <a:xfrm>
            <a:off x="2203450" y="1370367"/>
            <a:ext cx="788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Light a candle – A tiny light, a tiny prayer, for God’s blessing everywhere.  </a:t>
            </a:r>
          </a:p>
        </p:txBody>
      </p:sp>
      <p:pic>
        <p:nvPicPr>
          <p:cNvPr id="1026" name="Picture 2" descr="Flickering Candle (GIF) Flickering Candles, Flameless Candle ...">
            <a:extLst>
              <a:ext uri="{FF2B5EF4-FFF2-40B4-BE49-F238E27FC236}">
                <a16:creationId xmlns:a16="http://schemas.microsoft.com/office/drawing/2014/main" id="{6888AF8E-8791-0AE8-DEC9-8C270518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53" y="1839851"/>
            <a:ext cx="2845394" cy="39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B0541D-C519-D0B8-5343-4C884D455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046" y="755195"/>
            <a:ext cx="3067208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0E11-F5F2-5CA0-1C63-A9514652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538" y="5047796"/>
            <a:ext cx="4800062" cy="694192"/>
          </a:xfrm>
        </p:spPr>
        <p:txBody>
          <a:bodyPr>
            <a:normAutofit fontScale="90000"/>
          </a:bodyPr>
          <a:lstStyle/>
          <a:p>
            <a:pPr rtl="0" fontAlgn="base"/>
            <a:br>
              <a:rPr lang="en-GB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36AAAC-1183-02ED-E305-1C1C42B4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>
                <a:latin typeface="Comic Sans MS" panose="030F0702030302020204" pitchFamily="66" charset="0"/>
              </a:rPr>
              <a:t>Let your light shine</a:t>
            </a:r>
          </a:p>
          <a:p>
            <a:pPr algn="ctr"/>
            <a:r>
              <a:rPr lang="en-GB" sz="2400">
                <a:latin typeface="Comic Sans MS" panose="030F0702030302020204" pitchFamily="66" charset="0"/>
              </a:rPr>
              <a:t>Matthew 5:16</a:t>
            </a:r>
          </a:p>
          <a:p>
            <a:endParaRPr lang="en-GB"/>
          </a:p>
        </p:txBody>
      </p:sp>
      <p:pic>
        <p:nvPicPr>
          <p:cNvPr id="8" name="Picture 2" descr="Mapac - Schoolwear, Workwear, Sportswear, Promotional Products or Art  Supplies. Quality, innovation and value since 1955">
            <a:extLst>
              <a:ext uri="{FF2B5EF4-FFF2-40B4-BE49-F238E27FC236}">
                <a16:creationId xmlns:a16="http://schemas.microsoft.com/office/drawing/2014/main" id="{34F880B1-14C7-9C24-CE25-FE1DE6FE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68"/>
            <a:ext cx="1805090" cy="13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t your light shine Images, Stock Photos &amp; Vectors | Shutterstock">
            <a:extLst>
              <a:ext uri="{FF2B5EF4-FFF2-40B4-BE49-F238E27FC236}">
                <a16:creationId xmlns:a16="http://schemas.microsoft.com/office/drawing/2014/main" id="{BF05F18B-2C4F-DEE7-5126-178ADEA0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11010300" y="5741988"/>
            <a:ext cx="1093400" cy="10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A46CF-1E0F-063A-7514-7C5D2C1E84D8}"/>
              </a:ext>
            </a:extLst>
          </p:cNvPr>
          <p:cNvSpPr txBox="1"/>
          <p:nvPr/>
        </p:nvSpPr>
        <p:spPr>
          <a:xfrm>
            <a:off x="1981200" y="390512"/>
            <a:ext cx="883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GB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Nethersole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Church of England Academy and Nursery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4" descr="Let Your Light Shine – Mobile homeless outreach, filling the gaps left by  homeless shelters and food pantries">
            <a:extLst>
              <a:ext uri="{FF2B5EF4-FFF2-40B4-BE49-F238E27FC236}">
                <a16:creationId xmlns:a16="http://schemas.microsoft.com/office/drawing/2014/main" id="{A0460448-27F4-37DC-959E-644ED85E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0" y="5952551"/>
            <a:ext cx="1575109" cy="7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lickering Candle (GIF) Flickering Candles, Flameless Candle ...">
            <a:extLst>
              <a:ext uri="{FF2B5EF4-FFF2-40B4-BE49-F238E27FC236}">
                <a16:creationId xmlns:a16="http://schemas.microsoft.com/office/drawing/2014/main" id="{6888AF8E-8791-0AE8-DEC9-8C270518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756" y="1758436"/>
            <a:ext cx="2845394" cy="39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4BE16-CB26-25AE-D04F-5CD6124B223B}"/>
              </a:ext>
            </a:extLst>
          </p:cNvPr>
          <p:cNvSpPr txBox="1"/>
          <p:nvPr/>
        </p:nvSpPr>
        <p:spPr>
          <a:xfrm>
            <a:off x="1041400" y="1523844"/>
            <a:ext cx="36147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Our school vision is </a:t>
            </a:r>
            <a:r>
              <a:rPr lang="en-GB" sz="4000" dirty="0"/>
              <a:t>-  we are here to bring out the God colours and let our light shine bright.</a:t>
            </a:r>
          </a:p>
        </p:txBody>
      </p:sp>
      <p:pic>
        <p:nvPicPr>
          <p:cNvPr id="6" name="Picture 2" descr="Peculiar Treasures: BRING OUT THE GOD COLOURS">
            <a:extLst>
              <a:ext uri="{FF2B5EF4-FFF2-40B4-BE49-F238E27FC236}">
                <a16:creationId xmlns:a16="http://schemas.microsoft.com/office/drawing/2014/main" id="{8EA79558-4230-3730-CE76-140BB5ED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08" y="1877132"/>
            <a:ext cx="3694627" cy="36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86E2D-EE22-9D42-B345-B18F76130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339" y="839211"/>
            <a:ext cx="3067208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0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0E11-F5F2-5CA0-1C63-A9514652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416425"/>
            <a:ext cx="10515600" cy="1325563"/>
          </a:xfrm>
        </p:spPr>
        <p:txBody>
          <a:bodyPr/>
          <a:lstStyle/>
          <a:p>
            <a:pPr rtl="0" fontAlgn="base"/>
            <a:br>
              <a:rPr lang="en-GB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36AAAC-1183-02ED-E305-1C1C42B4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>
                <a:latin typeface="Comic Sans MS" panose="030F0702030302020204" pitchFamily="66" charset="0"/>
              </a:rPr>
              <a:t>Let your light shine</a:t>
            </a:r>
          </a:p>
          <a:p>
            <a:pPr algn="ctr"/>
            <a:r>
              <a:rPr lang="en-GB" sz="2400">
                <a:latin typeface="Comic Sans MS" panose="030F0702030302020204" pitchFamily="66" charset="0"/>
              </a:rPr>
              <a:t>Matthew 5:16</a:t>
            </a:r>
          </a:p>
          <a:p>
            <a:endParaRPr lang="en-GB"/>
          </a:p>
        </p:txBody>
      </p:sp>
      <p:pic>
        <p:nvPicPr>
          <p:cNvPr id="8" name="Picture 2" descr="Mapac - Schoolwear, Workwear, Sportswear, Promotional Products or Art  Supplies. Quality, innovation and value since 1955">
            <a:extLst>
              <a:ext uri="{FF2B5EF4-FFF2-40B4-BE49-F238E27FC236}">
                <a16:creationId xmlns:a16="http://schemas.microsoft.com/office/drawing/2014/main" id="{34F880B1-14C7-9C24-CE25-FE1DE6FE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68"/>
            <a:ext cx="1805090" cy="13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t your light shine Images, Stock Photos &amp; Vectors | Shutterstock">
            <a:extLst>
              <a:ext uri="{FF2B5EF4-FFF2-40B4-BE49-F238E27FC236}">
                <a16:creationId xmlns:a16="http://schemas.microsoft.com/office/drawing/2014/main" id="{BF05F18B-2C4F-DEE7-5126-178ADEA0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11010300" y="5741988"/>
            <a:ext cx="1093400" cy="10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A46CF-1E0F-063A-7514-7C5D2C1E84D8}"/>
              </a:ext>
            </a:extLst>
          </p:cNvPr>
          <p:cNvSpPr txBox="1"/>
          <p:nvPr/>
        </p:nvSpPr>
        <p:spPr>
          <a:xfrm>
            <a:off x="1981200" y="390512"/>
            <a:ext cx="883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2060"/>
                </a:solidFill>
                <a:latin typeface="Comic Sans MS" panose="030F0702030302020204" pitchFamily="66" charset="0"/>
              </a:rPr>
              <a:t>The Nethersole Church of England Academy and Nursery</a:t>
            </a:r>
          </a:p>
        </p:txBody>
      </p:sp>
      <p:pic>
        <p:nvPicPr>
          <p:cNvPr id="11" name="Picture 4" descr="Let Your Light Shine – Mobile homeless outreach, filling the gaps left by  homeless shelters and food pantries">
            <a:extLst>
              <a:ext uri="{FF2B5EF4-FFF2-40B4-BE49-F238E27FC236}">
                <a16:creationId xmlns:a16="http://schemas.microsoft.com/office/drawing/2014/main" id="{A0460448-27F4-37DC-959E-644ED85E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0" y="5952551"/>
            <a:ext cx="1575109" cy="7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DDF16B-DE54-3E63-75B2-D75541D47F99}"/>
              </a:ext>
            </a:extLst>
          </p:cNvPr>
          <p:cNvSpPr txBox="1"/>
          <p:nvPr/>
        </p:nvSpPr>
        <p:spPr>
          <a:xfrm>
            <a:off x="2213610" y="1400847"/>
            <a:ext cx="788035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E9C93-3CB4-33FB-FFBA-296F9E56F33C}"/>
              </a:ext>
            </a:extLst>
          </p:cNvPr>
          <p:cNvSpPr txBox="1"/>
          <p:nvPr/>
        </p:nvSpPr>
        <p:spPr>
          <a:xfrm>
            <a:off x="635000" y="2154732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endParaRPr lang="en-GB" sz="28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65AD0-80DC-938E-F46A-E17F94FFFBAD}"/>
              </a:ext>
            </a:extLst>
          </p:cNvPr>
          <p:cNvSpPr txBox="1"/>
          <p:nvPr/>
        </p:nvSpPr>
        <p:spPr>
          <a:xfrm>
            <a:off x="982826" y="1532773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Our value this half term is:-</a:t>
            </a:r>
          </a:p>
        </p:txBody>
      </p:sp>
      <p:pic>
        <p:nvPicPr>
          <p:cNvPr id="6" name="Picture 2" descr="Thought Leadership - Wenona School">
            <a:extLst>
              <a:ext uri="{FF2B5EF4-FFF2-40B4-BE49-F238E27FC236}">
                <a16:creationId xmlns:a16="http://schemas.microsoft.com/office/drawing/2014/main" id="{4EA18BB2-FD1B-D81E-D21C-967E8C74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32" y="2332102"/>
            <a:ext cx="3288336" cy="32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A39FD5-5CAE-78F0-1D75-F58116192B15}"/>
              </a:ext>
            </a:extLst>
          </p:cNvPr>
          <p:cNvSpPr txBox="1"/>
          <p:nvPr/>
        </p:nvSpPr>
        <p:spPr>
          <a:xfrm>
            <a:off x="450070" y="2354062"/>
            <a:ext cx="3502169" cy="313357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matters; everyone is loved; everyone shines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071877-0EE9-8C60-6109-92D3A868DFDD}"/>
              </a:ext>
            </a:extLst>
          </p:cNvPr>
          <p:cNvSpPr txBox="1"/>
          <p:nvPr/>
        </p:nvSpPr>
        <p:spPr>
          <a:xfrm>
            <a:off x="7754723" y="2354061"/>
            <a:ext cx="3987206" cy="302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 everyone you meet with dignity. Love your spiritual family. Revere God.</a:t>
            </a:r>
            <a:r>
              <a:rPr lang="en-GB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Peter 2:17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D85C06-8CC1-6475-C781-E3892AEF119F}"/>
              </a:ext>
            </a:extLst>
          </p:cNvPr>
          <p:cNvSpPr/>
          <p:nvPr/>
        </p:nvSpPr>
        <p:spPr>
          <a:xfrm>
            <a:off x="7754723" y="2332102"/>
            <a:ext cx="3878477" cy="328833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1BF4DB-A70D-DC52-9405-CA94A3F8B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0510" y="804580"/>
            <a:ext cx="3067208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7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77C50E-CC0C-479D-A9A8-8E9F60E7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29899"/>
            <a:ext cx="10515600" cy="1325563"/>
          </a:xfrm>
        </p:spPr>
        <p:txBody>
          <a:bodyPr/>
          <a:lstStyle/>
          <a:p>
            <a:r>
              <a:rPr lang="en-GB" b="1" dirty="0"/>
              <a:t>                        Our school prayer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101179-749E-4FC4-921F-15FF88D9E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255" y="1555462"/>
            <a:ext cx="5181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1200" dirty="0"/>
              <a:t>Lord God in heaven,</a:t>
            </a:r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r>
              <a:rPr lang="en-GB" sz="11200" dirty="0"/>
              <a:t>We play together,</a:t>
            </a:r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r>
              <a:rPr lang="en-GB" sz="11200" dirty="0"/>
              <a:t>We learn together,</a:t>
            </a:r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r>
              <a:rPr lang="en-GB" sz="11200" dirty="0"/>
              <a:t>We try hard to get things right.</a:t>
            </a:r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r>
              <a:rPr lang="en-GB" sz="11200" dirty="0"/>
              <a:t>Lord, love us all,</a:t>
            </a:r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r>
              <a:rPr lang="en-GB" sz="11200" b="1" dirty="0"/>
              <a:t>And let our light shine bright.</a:t>
            </a:r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r>
              <a:rPr lang="en-GB" sz="43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4E6F7-B490-4E27-A683-FA5BADCC4E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/>
              <a:t>In our school,</a:t>
            </a:r>
          </a:p>
          <a:p>
            <a:pPr marL="0" indent="0">
              <a:buNone/>
            </a:pPr>
            <a:endParaRPr lang="en-GB" sz="12800" dirty="0"/>
          </a:p>
          <a:p>
            <a:pPr marL="0" indent="0">
              <a:buNone/>
            </a:pPr>
            <a:r>
              <a:rPr lang="en-GB" sz="12800" dirty="0"/>
              <a:t>We read about you,</a:t>
            </a:r>
          </a:p>
          <a:p>
            <a:pPr marL="0" indent="0">
              <a:buNone/>
            </a:pPr>
            <a:endParaRPr lang="en-GB" sz="12800" dirty="0"/>
          </a:p>
          <a:p>
            <a:pPr marL="0" indent="0">
              <a:buNone/>
            </a:pPr>
            <a:r>
              <a:rPr lang="en-GB" sz="12800" dirty="0"/>
              <a:t>Of all your strength and might.</a:t>
            </a:r>
          </a:p>
          <a:p>
            <a:pPr marL="0" indent="0">
              <a:buNone/>
            </a:pPr>
            <a:endParaRPr lang="en-GB" sz="12800" dirty="0"/>
          </a:p>
          <a:p>
            <a:pPr marL="0" indent="0">
              <a:buNone/>
            </a:pPr>
            <a:r>
              <a:rPr lang="en-GB" sz="12800" dirty="0"/>
              <a:t>Lord keep us safe,</a:t>
            </a:r>
          </a:p>
          <a:p>
            <a:pPr marL="0" indent="0">
              <a:buNone/>
            </a:pPr>
            <a:endParaRPr lang="en-GB" sz="12800" dirty="0"/>
          </a:p>
          <a:p>
            <a:pPr marL="0" indent="0">
              <a:buNone/>
            </a:pPr>
            <a:r>
              <a:rPr lang="en-GB" sz="12800" b="1" dirty="0"/>
              <a:t>And let our light shine bright.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06AB4-C900-C75E-4667-B70BE07A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pic>
        <p:nvPicPr>
          <p:cNvPr id="3" name="Picture 2" descr="Let your light shine Images, Stock Photos &amp; Vectors | Shutterstock">
            <a:extLst>
              <a:ext uri="{FF2B5EF4-FFF2-40B4-BE49-F238E27FC236}">
                <a16:creationId xmlns:a16="http://schemas.microsoft.com/office/drawing/2014/main" id="{6EB79007-7C0B-8455-728E-5437FDB29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11085622" y="5664199"/>
            <a:ext cx="1055577" cy="10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pac - Schoolwear, Workwear, Sportswear, Promotional Products or Art  Supplies. Quality, innovation and value since 1955">
            <a:extLst>
              <a:ext uri="{FF2B5EF4-FFF2-40B4-BE49-F238E27FC236}">
                <a16:creationId xmlns:a16="http://schemas.microsoft.com/office/drawing/2014/main" id="{86E47898-B287-E9EB-0BC4-2AA33DD5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" y="164333"/>
            <a:ext cx="1805090" cy="13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9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103C-E82C-423A-9427-80757C1A5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682" y="328035"/>
            <a:ext cx="5181600" cy="58118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God you are our friend and Saviour,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want to be a delight,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Lord watch over us,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And let our light shine bright.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3C534-2C88-4E9D-BB1C-2903424F5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0945"/>
            <a:ext cx="5181600" cy="58860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Many colours make a rainbow,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Many children make our school,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Together an awesome sight,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Lord, love us all,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And let our school shine bright.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Amen.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2923B-6298-444F-B5BD-E6AF8C2AF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11558"/>
            <a:ext cx="1648304" cy="123724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5D744A-7E8D-6952-D02C-FEB39571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pic>
        <p:nvPicPr>
          <p:cNvPr id="6" name="Picture 2" descr="Let your light shine Images, Stock Photos &amp; Vectors | Shutterstock">
            <a:extLst>
              <a:ext uri="{FF2B5EF4-FFF2-40B4-BE49-F238E27FC236}">
                <a16:creationId xmlns:a16="http://schemas.microsoft.com/office/drawing/2014/main" id="{1EC24CA8-9CC7-0C95-0B39-B5F342F22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11053018" y="5638125"/>
            <a:ext cx="1093400" cy="10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0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>
            <a:normAutofit/>
          </a:bodyPr>
          <a:lstStyle/>
          <a:p>
            <a:br>
              <a:rPr lang="en-GB" altLang="en-US" dirty="0">
                <a:ea typeface="ヒラギノ角ゴ Pro W3" charset="-128"/>
              </a:rPr>
            </a:br>
            <a:endParaRPr lang="en-GB" altLang="en-US" dirty="0">
              <a:ea typeface="ヒラギノ角ゴ Pro W3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09767" y="1697429"/>
            <a:ext cx="9958316" cy="4525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we walk out of this space, </a:t>
            </a:r>
            <a:endParaRPr lang="en-GB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40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God see your light shine. (Toby)</a:t>
            </a:r>
            <a:endParaRPr lang="en-GB" altLang="en-US" sz="5400" b="1" dirty="0">
              <a:solidFill>
                <a:srgbClr val="FF0000"/>
              </a:solidFill>
              <a:ea typeface="ヒラギノ角ゴ Pro W3" charset="-128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6"/>
          <a:stretch/>
        </p:blipFill>
        <p:spPr bwMode="auto">
          <a:xfrm>
            <a:off x="909851" y="3964221"/>
            <a:ext cx="9144000" cy="160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73055E-34F0-0468-B153-983CE87F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your light shine Matthew 5:16 </a:t>
            </a:r>
          </a:p>
        </p:txBody>
      </p:sp>
      <p:pic>
        <p:nvPicPr>
          <p:cNvPr id="3" name="Picture 2" descr="Mapac - Schoolwear, Workwear, Sportswear, Promotional Products or Art  Supplies. Quality, innovation and value since 1955">
            <a:extLst>
              <a:ext uri="{FF2B5EF4-FFF2-40B4-BE49-F238E27FC236}">
                <a16:creationId xmlns:a16="http://schemas.microsoft.com/office/drawing/2014/main" id="{9A4D6B5D-850E-9D06-EA36-C020A891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68"/>
            <a:ext cx="1805090" cy="13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4FC9B9-A437-4C51-8F39-53F9D310F306}"/>
              </a:ext>
            </a:extLst>
          </p:cNvPr>
          <p:cNvSpPr txBox="1"/>
          <p:nvPr/>
        </p:nvSpPr>
        <p:spPr>
          <a:xfrm>
            <a:off x="1663700" y="365125"/>
            <a:ext cx="779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GB" sz="1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Nethersole</a:t>
            </a:r>
            <a:r>
              <a:rPr lang="en-GB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Church of England Academy and Nursery</a:t>
            </a:r>
            <a:endParaRPr lang="en-GB" dirty="0"/>
          </a:p>
        </p:txBody>
      </p:sp>
      <p:pic>
        <p:nvPicPr>
          <p:cNvPr id="6" name="Picture 2" descr="Let your light shine Images, Stock Photos &amp; Vectors | Shutterstock">
            <a:extLst>
              <a:ext uri="{FF2B5EF4-FFF2-40B4-BE49-F238E27FC236}">
                <a16:creationId xmlns:a16="http://schemas.microsoft.com/office/drawing/2014/main" id="{D994DB2C-D494-10A1-A1E3-7F73DFE41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11010300" y="5741988"/>
            <a:ext cx="1093400" cy="10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et Your Light Shine – Mobile homeless outreach, filling the gaps left by  homeless shelters and food pantries">
            <a:extLst>
              <a:ext uri="{FF2B5EF4-FFF2-40B4-BE49-F238E27FC236}">
                <a16:creationId xmlns:a16="http://schemas.microsoft.com/office/drawing/2014/main" id="{EC9368B2-B64D-7A34-D7F2-D7C2990D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7" y="5953919"/>
            <a:ext cx="1575109" cy="7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F2347F-01CF-956C-E2E7-C4FB928DF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681" y="790455"/>
            <a:ext cx="3067208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4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90904BA35204BB1777670FF401EB0" ma:contentTypeVersion="14" ma:contentTypeDescription="Create a new document." ma:contentTypeScope="" ma:versionID="d2b2c8d8306f0d59fd33c80ef41a409d">
  <xsd:schema xmlns:xsd="http://www.w3.org/2001/XMLSchema" xmlns:xs="http://www.w3.org/2001/XMLSchema" xmlns:p="http://schemas.microsoft.com/office/2006/metadata/properties" xmlns:ns2="56db07ff-a989-42b7-8e89-efea052f0cd7" xmlns:ns3="54c1fdf3-906f-418b-ba58-c18766c843b9" targetNamespace="http://schemas.microsoft.com/office/2006/metadata/properties" ma:root="true" ma:fieldsID="72fc0bad7a06b2f3fa82708b3f401c56" ns2:_="" ns3:_="">
    <xsd:import namespace="56db07ff-a989-42b7-8e89-efea052f0cd7"/>
    <xsd:import namespace="54c1fdf3-906f-418b-ba58-c18766c843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b07ff-a989-42b7-8e89-efea052f0c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1fdf3-906f-418b-ba58-c18766c843b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61a7ddb-4826-4492-97f9-770cecb5c682}" ma:internalName="TaxCatchAll" ma:showField="CatchAllData" ma:web="54c1fdf3-906f-418b-ba58-c18766c84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c1fdf3-906f-418b-ba58-c18766c843b9" xsi:nil="true"/>
    <lcf76f155ced4ddcb4097134ff3c332f xmlns="56db07ff-a989-42b7-8e89-efea052f0cd7">
      <Terms xmlns="http://schemas.microsoft.com/office/infopath/2007/PartnerControls"/>
    </lcf76f155ced4ddcb4097134ff3c332f>
    <SharedWithUsers xmlns="54c1fdf3-906f-418b-ba58-c18766c843b9">
      <UserInfo>
        <DisplayName>Joanne Baldwyn-Millington</DisplayName>
        <AccountId>16</AccountId>
        <AccountType/>
      </UserInfo>
      <UserInfo>
        <DisplayName>Kelly Byrne</DisplayName>
        <AccountId>19</AccountId>
        <AccountType/>
      </UserInfo>
      <UserInfo>
        <DisplayName>Samantha Goode</DisplayName>
        <AccountId>72</AccountId>
        <AccountType/>
      </UserInfo>
      <UserInfo>
        <DisplayName>Laura Satchell</DisplayName>
        <AccountId>22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99EFE-10E3-4C3F-B387-F72EB4358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b07ff-a989-42b7-8e89-efea052f0cd7"/>
    <ds:schemaRef ds:uri="54c1fdf3-906f-418b-ba58-c18766c843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DEB7A6-BBFE-47CC-B220-E246CCE562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6db07ff-a989-42b7-8e89-efea052f0cd7"/>
    <ds:schemaRef ds:uri="http://www.w3.org/XML/1998/namespace"/>
    <ds:schemaRef ds:uri="http://schemas.microsoft.com/office/infopath/2007/PartnerControls"/>
    <ds:schemaRef ds:uri="54c1fdf3-906f-418b-ba58-c18766c843b9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C260734-386E-4496-B6E7-9867E59869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361</Words>
  <Application>Microsoft Office PowerPoint</Application>
  <PresentationFormat>Widescreen</PresentationFormat>
  <Paragraphs>93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Segoe UI</vt:lpstr>
      <vt:lpstr>ヒラギノ角ゴ Pro W3</vt:lpstr>
      <vt:lpstr>Office Theme</vt:lpstr>
      <vt:lpstr>PowerPoint Presentation</vt:lpstr>
      <vt:lpstr>PowerPoint Presentation</vt:lpstr>
      <vt:lpstr> </vt:lpstr>
      <vt:lpstr> </vt:lpstr>
      <vt:lpstr> </vt:lpstr>
      <vt:lpstr>                        Our school prayer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assembly</dc:title>
  <dc:creator>Claire Law</dc:creator>
  <cp:lastModifiedBy>Asilah Deakin</cp:lastModifiedBy>
  <cp:revision>216</cp:revision>
  <dcterms:created xsi:type="dcterms:W3CDTF">2020-11-12T13:35:06Z</dcterms:created>
  <dcterms:modified xsi:type="dcterms:W3CDTF">2024-01-16T16:06:05Z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0x01010054E90904BA35204BB1777670FF401EB0</vt:lpwstr>
  </property>
  <property fmtid="{D5CDD505-2E9C-101B-9397-08002B2CF9AE}" pid="3" name="MediaServiceImageTags">
    <vt:lpwstr/>
  </property>
</Properties>
</file>